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352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svg>
</file>

<file path=ppt/media/image11.jpg>
</file>

<file path=ppt/media/image12.png>
</file>

<file path=ppt/media/image13.svg>
</file>

<file path=ppt/media/image14.jp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png>
</file>

<file path=ppt/media/image30.jpeg>
</file>

<file path=ppt/media/image31.jpeg>
</file>

<file path=ppt/media/image32.jpeg>
</file>

<file path=ppt/media/image3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BB818D-1022-4F7A-B848-F6B7533F1E00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2CADA-2CC8-4152-9031-6A85E8EC7C3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274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E31C5E-51FB-4064-A6EE-38BB1E9D6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DE6472F-0973-40AF-8A4E-1F684DFCC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24F388C-4831-4666-8BDA-48189D82B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C79470-7BBC-42E5-B2AB-62950B06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BD4653E-FE66-4ECF-A369-5D6F671C5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4543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3482C1-8974-4F74-9CB3-7A2952F63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74D7BEA-15F3-415A-8D4A-F193AC2A3E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C3A7A0-126F-4000-B40F-73C8FF500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483835-4D36-42C4-B8CF-469E243BF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4CF4849-CCE0-4399-9405-47BF2397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6649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76F1B09-6544-4F69-AD51-E196676C85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1C12ADB-ACC5-4BD6-B1B3-36ED3BF51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69FE4F-6CF5-4A44-9541-1FCC6C6E7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3C2B3C-6B0A-4B71-9EBC-5FF4022E3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ECC77C4-9D0F-410F-BD2F-472F35706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7645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25EDD1-C0D0-4E18-A212-635AD5E17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EA8532-3B10-47CB-A6FD-0920CBACC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AC041E-2B54-457F-B317-AD6184DB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1A913F-B4FD-4E65-999F-EA7ACBFEF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A9BB84-2C91-4D6C-9949-5807B321A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5930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9330EC-C6CC-4CBD-86AB-1EAAD3BFD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22BC60E-923A-487D-92A4-E2409A3D0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2D0234-B01E-41A8-8B02-A6E230586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CF934E-8282-463B-AC23-B3AD71539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57FA2A-622F-4049-B05F-C36C9D1F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7583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777E9D-FDCB-4B9C-8931-676BD955D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29F144-362B-48A9-B3BE-8E21109AEE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1E516AC-456A-4AEB-B1E6-F27CCB87E3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BDC0077-A1DB-471A-8C86-73C2D0DA3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5C892D6-67C4-42F9-8008-6883DA2D4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F27FC2B-4232-42B9-9B6C-47C9825C0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775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9E23D8-8B29-4D91-9AB5-24639274E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0FAA13-80D9-4DCA-9CA1-E83BAE68D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8F999EF-5995-40C0-8DCB-813DAC337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7A6AB9A-D5E2-4EE0-BD9A-DF7A2CCCFB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B61C92A-01DC-4EE0-89E1-83436EDDF9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53770D4-1534-4749-8C1E-07C4F9392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F83D8B-5272-4C29-AAFC-B46336FD8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B9906BC-0EEF-4263-9A3C-EF50327AE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147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535CF7-F347-416A-920D-01CF12EEB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8CD96E9-C2D9-4772-ABCA-64D84A331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AEA4D72-E9F9-4851-A7F5-CAB2CDCDE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14DC2F4-6D9B-4988-A5AB-FA5725921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5665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58DAD74-073F-4737-9E72-2DF937ED6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5F70C14-EAD6-464C-AB6E-129B244C0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A5A3244-C3CC-41C3-B231-045BCEFA4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3889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36F7E9-8C6C-4BE3-8B6D-DA4348502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A7478D-3BAF-4F49-BFAA-5289A2914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AF106B3-87F9-454D-B3DA-2F702B4B19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13B5757-95AF-4A09-AF51-3581D1D8E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6277957-F4F9-4A35-8524-F0FB01067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08B133B-EE92-4EEE-A8C5-1ADD8BD8C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243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409113-27D2-44B9-B5E6-B43E9EEA4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E3C83B8-9897-4619-8459-ABD97312D8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3A85189-A318-4238-A74E-432DA44D1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418D1A6-358F-43FE-A2D2-01AF6FE7F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4A1433E-C8C6-4228-8E46-13DE536C4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0258C76-4739-457D-B526-B664DAFC1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2109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D64DF84-B2D4-4510-B33D-AE89350C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1FB362E-AF9B-4AA0-B016-CC7E78703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D358A0-FAEF-4F36-B94E-94A2DA26DA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84A74-1726-42AE-B982-D9B59A9F368D}" type="datetimeFigureOut">
              <a:rPr lang="pt-BR" smtClean="0"/>
              <a:t>29/11/2021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276242-95C0-4817-9896-4F5FD5317D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B6C255-EAE7-4BD0-AF18-F724D8287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107AB-2A16-4FEE-B61A-0B7F5253DC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411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image" Target="../media/image7.png"/><Relationship Id="rId18" Type="http://schemas.openxmlformats.org/officeDocument/2006/relationships/image" Target="../media/image10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2.xml"/><Relationship Id="rId17" Type="http://schemas.openxmlformats.org/officeDocument/2006/relationships/image" Target="../media/image9.png"/><Relationship Id="rId2" Type="http://schemas.openxmlformats.org/officeDocument/2006/relationships/image" Target="../media/image1.jpg"/><Relationship Id="rId16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1.xml"/><Relationship Id="rId19" Type="http://schemas.openxmlformats.org/officeDocument/2006/relationships/slide" Target="slide7.xml"/><Relationship Id="rId4" Type="http://schemas.openxmlformats.org/officeDocument/2006/relationships/slide" Target="slide8.xml"/><Relationship Id="rId9" Type="http://schemas.openxmlformats.org/officeDocument/2006/relationships/image" Target="../media/image5.png"/><Relationship Id="rId14" Type="http://schemas.openxmlformats.org/officeDocument/2006/relationships/slide" Target="slide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image" Target="../media/image7.png"/><Relationship Id="rId18" Type="http://schemas.openxmlformats.org/officeDocument/2006/relationships/image" Target="../media/image10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2.xml"/><Relationship Id="rId17" Type="http://schemas.openxmlformats.org/officeDocument/2006/relationships/image" Target="../media/image9.png"/><Relationship Id="rId2" Type="http://schemas.openxmlformats.org/officeDocument/2006/relationships/image" Target="../media/image1.jpg"/><Relationship Id="rId16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1.xml"/><Relationship Id="rId19" Type="http://schemas.openxmlformats.org/officeDocument/2006/relationships/slide" Target="slide7.xml"/><Relationship Id="rId4" Type="http://schemas.openxmlformats.org/officeDocument/2006/relationships/slide" Target="slide8.xml"/><Relationship Id="rId9" Type="http://schemas.openxmlformats.org/officeDocument/2006/relationships/image" Target="../media/image5.png"/><Relationship Id="rId14" Type="http://schemas.openxmlformats.org/officeDocument/2006/relationships/slide" Target="slide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image" Target="../media/image7.png"/><Relationship Id="rId18" Type="http://schemas.openxmlformats.org/officeDocument/2006/relationships/image" Target="../media/image10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2.xml"/><Relationship Id="rId17" Type="http://schemas.openxmlformats.org/officeDocument/2006/relationships/image" Target="../media/image9.png"/><Relationship Id="rId2" Type="http://schemas.openxmlformats.org/officeDocument/2006/relationships/image" Target="../media/image1.jpg"/><Relationship Id="rId16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1.xml"/><Relationship Id="rId19" Type="http://schemas.openxmlformats.org/officeDocument/2006/relationships/slide" Target="slide7.xml"/><Relationship Id="rId4" Type="http://schemas.openxmlformats.org/officeDocument/2006/relationships/slide" Target="slide8.xml"/><Relationship Id="rId9" Type="http://schemas.openxmlformats.org/officeDocument/2006/relationships/image" Target="../media/image5.png"/><Relationship Id="rId14" Type="http://schemas.openxmlformats.org/officeDocument/2006/relationships/slide" Target="slide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image" Target="../media/image7.png"/><Relationship Id="rId18" Type="http://schemas.openxmlformats.org/officeDocument/2006/relationships/image" Target="../media/image10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2.xml"/><Relationship Id="rId17" Type="http://schemas.openxmlformats.org/officeDocument/2006/relationships/image" Target="../media/image9.png"/><Relationship Id="rId2" Type="http://schemas.openxmlformats.org/officeDocument/2006/relationships/image" Target="../media/image1.jpg"/><Relationship Id="rId16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1.xml"/><Relationship Id="rId19" Type="http://schemas.openxmlformats.org/officeDocument/2006/relationships/slide" Target="slide7.xml"/><Relationship Id="rId4" Type="http://schemas.openxmlformats.org/officeDocument/2006/relationships/slide" Target="slide8.xml"/><Relationship Id="rId9" Type="http://schemas.openxmlformats.org/officeDocument/2006/relationships/image" Target="../media/image5.png"/><Relationship Id="rId14" Type="http://schemas.openxmlformats.org/officeDocument/2006/relationships/slide" Target="slide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image" Target="../media/image7.png"/><Relationship Id="rId18" Type="http://schemas.openxmlformats.org/officeDocument/2006/relationships/image" Target="../media/image10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2.xml"/><Relationship Id="rId17" Type="http://schemas.openxmlformats.org/officeDocument/2006/relationships/image" Target="../media/image9.png"/><Relationship Id="rId2" Type="http://schemas.openxmlformats.org/officeDocument/2006/relationships/image" Target="../media/image1.jpg"/><Relationship Id="rId16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1.xml"/><Relationship Id="rId19" Type="http://schemas.openxmlformats.org/officeDocument/2006/relationships/slide" Target="slide7.xml"/><Relationship Id="rId4" Type="http://schemas.openxmlformats.org/officeDocument/2006/relationships/slide" Target="slide8.xml"/><Relationship Id="rId9" Type="http://schemas.openxmlformats.org/officeDocument/2006/relationships/image" Target="../media/image5.png"/><Relationship Id="rId14" Type="http://schemas.openxmlformats.org/officeDocument/2006/relationships/slide" Target="slide1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image" Target="../media/image7.png"/><Relationship Id="rId18" Type="http://schemas.openxmlformats.org/officeDocument/2006/relationships/image" Target="../media/image10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2.xml"/><Relationship Id="rId17" Type="http://schemas.openxmlformats.org/officeDocument/2006/relationships/image" Target="../media/image9.png"/><Relationship Id="rId2" Type="http://schemas.openxmlformats.org/officeDocument/2006/relationships/image" Target="../media/image1.jpg"/><Relationship Id="rId16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1.xml"/><Relationship Id="rId19" Type="http://schemas.openxmlformats.org/officeDocument/2006/relationships/slide" Target="slide7.xml"/><Relationship Id="rId4" Type="http://schemas.openxmlformats.org/officeDocument/2006/relationships/slide" Target="slide8.xml"/><Relationship Id="rId9" Type="http://schemas.openxmlformats.org/officeDocument/2006/relationships/image" Target="../media/image5.png"/><Relationship Id="rId14" Type="http://schemas.openxmlformats.org/officeDocument/2006/relationships/slide" Target="slide1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image" Target="../media/image7.png"/><Relationship Id="rId18" Type="http://schemas.openxmlformats.org/officeDocument/2006/relationships/image" Target="../media/image10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2.xml"/><Relationship Id="rId17" Type="http://schemas.openxmlformats.org/officeDocument/2006/relationships/image" Target="../media/image9.png"/><Relationship Id="rId2" Type="http://schemas.openxmlformats.org/officeDocument/2006/relationships/image" Target="../media/image1.jpg"/><Relationship Id="rId16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1.xml"/><Relationship Id="rId19" Type="http://schemas.openxmlformats.org/officeDocument/2006/relationships/slide" Target="slide7.xml"/><Relationship Id="rId4" Type="http://schemas.openxmlformats.org/officeDocument/2006/relationships/slide" Target="slide8.xml"/><Relationship Id="rId9" Type="http://schemas.openxmlformats.org/officeDocument/2006/relationships/image" Target="../media/image5.png"/><Relationship Id="rId14" Type="http://schemas.openxmlformats.org/officeDocument/2006/relationships/slide" Target="slide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14.jpg"/><Relationship Id="rId16" Type="http://schemas.openxmlformats.org/officeDocument/2006/relationships/image" Target="../media/image28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5" Type="http://schemas.openxmlformats.org/officeDocument/2006/relationships/image" Target="../media/image2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Relationship Id="rId14" Type="http://schemas.openxmlformats.org/officeDocument/2006/relationships/image" Target="../media/image2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m 39" descr="Uma imagem contendo estrela, água, mesa, céu noturno&#10;&#10;Descrição gerada automaticamente">
            <a:extLst>
              <a:ext uri="{FF2B5EF4-FFF2-40B4-BE49-F238E27FC236}">
                <a16:creationId xmlns:a16="http://schemas.microsoft.com/office/drawing/2014/main" id="{E306F058-03F2-455E-859E-1E8471417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953805"/>
            <a:ext cx="12192002" cy="876561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5F150B60-FC83-4FFE-8D74-3C2B2286CAC2}"/>
              </a:ext>
            </a:extLst>
          </p:cNvPr>
          <p:cNvGrpSpPr/>
          <p:nvPr/>
        </p:nvGrpSpPr>
        <p:grpSpPr>
          <a:xfrm>
            <a:off x="4451274" y="3079750"/>
            <a:ext cx="25277633" cy="1714500"/>
            <a:chOff x="-1212926" y="2571750"/>
            <a:chExt cx="25277633" cy="1714500"/>
          </a:xfrm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8" name="Zoom de Slide 7"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735388312"/>
                    </p:ext>
                  </p:extLst>
                </p:nvPr>
              </p:nvGraphicFramePr>
              <p:xfrm>
                <a:off x="-1212926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3889183334">
                      <pslz:zmPr id="{71546F98-7884-4F67-90C2-AA22BC83AB40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8" name="Zoom de Slide 7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451274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2" name="Zoom de Slide 11"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429657036"/>
                    </p:ext>
                  </p:extLst>
                </p:nvPr>
              </p:nvGraphicFramePr>
              <p:xfrm>
                <a:off x="243687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2328851444">
                      <pslz:zmPr id="{83F2F548-C9C4-4B44-A71B-03C85287D036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2" name="Zoom de Slide 11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101077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8" name="Zoom de Slide 17"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813753727"/>
                    </p:ext>
                  </p:extLst>
                </p:nvPr>
              </p:nvGraphicFramePr>
              <p:xfrm>
                <a:off x="6152843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2829070054">
                      <pslz:zmPr id="{730762B1-19E8-492D-8ED7-18DA148115E5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8" name="Zoom de Slide 17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1817043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0" name="Zoom de Slide 19"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235920872"/>
                    </p:ext>
                  </p:extLst>
                </p:nvPr>
              </p:nvGraphicFramePr>
              <p:xfrm>
                <a:off x="9868809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0" cId="2684539990">
                      <pslz:zmPr id="{8B813406-D924-4D43-A0AC-59F3E973CBEF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0" name="Zoom de Slide 19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5533009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2" name="Zoom de Slide 21"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636672509"/>
                    </p:ext>
                  </p:extLst>
                </p:nvPr>
              </p:nvGraphicFramePr>
              <p:xfrm>
                <a:off x="17300741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511750169">
                      <pslz:zmPr id="{687965EC-D75F-46AB-A463-D6B9684E2E0F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2" name="Zoom de Slide 21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2964941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4" name="Zoom de Slide 23"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012283400"/>
                    </p:ext>
                  </p:extLst>
                </p:nvPr>
              </p:nvGraphicFramePr>
              <p:xfrm>
                <a:off x="13584775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3726557421">
                      <pslz:zmPr id="{3C6870A2-5C45-4E73-A6DB-B9ECE06A0FB5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4" name="Zoom de Slide 23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9248975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6" name="Zoom de Slide 25"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623536433"/>
                    </p:ext>
                  </p:extLst>
                </p:nvPr>
              </p:nvGraphicFramePr>
              <p:xfrm>
                <a:off x="2101670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3" cId="1177618449">
                      <pslz:zmPr id="{AB8B462A-3B4A-478F-9579-16927DC6EC7F}" transitionDur="1000">
                        <p166:blipFill xmlns:p166="http://schemas.microsoft.com/office/powerpoint/2016/6/main">
                          <a:blip r:embed="rId1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6" name="Zoom de Slide 25">
                  <a:hlinkClick r:id="rId16" action="ppaction://hlinksldjump"/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6680907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31" name="Gráfico 30" descr="Acento Circunflexo à Esquerda com preenchiment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5A9FD49-AAFB-45FA-B8C0-0510B9E431C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flipH="1">
            <a:off x="11069561" y="3424182"/>
            <a:ext cx="879461" cy="879461"/>
          </a:xfrm>
          <a:prstGeom prst="rect">
            <a:avLst/>
          </a:prstGeom>
        </p:spPr>
      </p:pic>
      <p:pic>
        <p:nvPicPr>
          <p:cNvPr id="32" name="Gráfico 31" descr="Acento Circunflexo à Esquerda com preenchimento sólido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1265EAF-891B-45A0-B482-2E94F5E8D6D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-796697" y="3424182"/>
            <a:ext cx="879461" cy="879461"/>
          </a:xfrm>
          <a:prstGeom prst="rect">
            <a:avLst/>
          </a:prstGeom>
        </p:spPr>
      </p:pic>
      <p:sp>
        <p:nvSpPr>
          <p:cNvPr id="35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A827D10-BBD8-47F9-84EA-82C2922C3478}"/>
              </a:ext>
            </a:extLst>
          </p:cNvPr>
          <p:cNvSpPr/>
          <p:nvPr/>
        </p:nvSpPr>
        <p:spPr>
          <a:xfrm>
            <a:off x="5836126" y="5373479"/>
            <a:ext cx="198783" cy="198783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!!end">
            <a:hlinkClick r:id="rId19" action="ppaction://hlinksldjump"/>
            <a:extLst>
              <a:ext uri="{FF2B5EF4-FFF2-40B4-BE49-F238E27FC236}">
                <a16:creationId xmlns:a16="http://schemas.microsoft.com/office/drawing/2014/main" id="{93F3BF0E-A516-44D9-A520-ACA776CB65FC}"/>
              </a:ext>
            </a:extLst>
          </p:cNvPr>
          <p:cNvSpPr/>
          <p:nvPr/>
        </p:nvSpPr>
        <p:spPr>
          <a:xfrm>
            <a:off x="6157093" y="5373478"/>
            <a:ext cx="198783" cy="198783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9A99D3E3-8FCE-4B7A-B394-B4BD47BCA165}"/>
              </a:ext>
            </a:extLst>
          </p:cNvPr>
          <p:cNvSpPr txBox="1"/>
          <p:nvPr/>
        </p:nvSpPr>
        <p:spPr>
          <a:xfrm>
            <a:off x="3240157" y="1013791"/>
            <a:ext cx="6530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  <a:latin typeface="Space Age" panose="02000500020000020004" pitchFamily="2" charset="0"/>
              </a:rPr>
              <a:t>SpaceLovin</a:t>
            </a:r>
            <a:endParaRPr lang="pt-BR" sz="4800" dirty="0">
              <a:solidFill>
                <a:schemeClr val="bg1"/>
              </a:solidFill>
              <a:latin typeface="Space Age" panose="02000500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893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Montanha com neve&#10;&#10;Descrição gerada automaticamente com confiança baixa">
            <a:extLst>
              <a:ext uri="{FF2B5EF4-FFF2-40B4-BE49-F238E27FC236}">
                <a16:creationId xmlns:a16="http://schemas.microsoft.com/office/drawing/2014/main" id="{FF01BAAB-557C-4FE1-94F7-AE1B40EE16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70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Uma imagem contendo deitado, cachorro, marrom, água&#10;&#10;Descrição gerada automaticamente">
            <a:extLst>
              <a:ext uri="{FF2B5EF4-FFF2-40B4-BE49-F238E27FC236}">
                <a16:creationId xmlns:a16="http://schemas.microsoft.com/office/drawing/2014/main" id="{173FAE4E-6D96-41F5-81D6-B0C59522DD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3" r="11918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539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Imagem 6" descr="Uma imagem contendo ao ar livre, água, homem, noite&#10;&#10;Descrição gerada automaticamente">
            <a:extLst>
              <a:ext uri="{FF2B5EF4-FFF2-40B4-BE49-F238E27FC236}">
                <a16:creationId xmlns:a16="http://schemas.microsoft.com/office/drawing/2014/main" id="{30BEB55F-D51F-4943-840C-0FC9CB7862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2" r="3410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750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Uma imagem contendo homem, ar, escuro, noite&#10;&#10;Descrição gerada automaticamente">
            <a:extLst>
              <a:ext uri="{FF2B5EF4-FFF2-40B4-BE49-F238E27FC236}">
                <a16:creationId xmlns:a16="http://schemas.microsoft.com/office/drawing/2014/main" id="{BCB2806F-BC58-47AD-BEEF-2AFB374080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8" r="10628" b="24647"/>
          <a:stretch/>
        </p:blipFill>
        <p:spPr>
          <a:xfrm rot="54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557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Sol brilhando no céu escuro&#10;&#10;Descrição gerada automaticamente com confiança baixa">
            <a:extLst>
              <a:ext uri="{FF2B5EF4-FFF2-40B4-BE49-F238E27FC236}">
                <a16:creationId xmlns:a16="http://schemas.microsoft.com/office/drawing/2014/main" id="{6B283CF4-EECD-40B7-B7E9-FD81B16C2E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1437"/>
            <a:ext cx="12192000" cy="685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618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m 20" descr="Uma imagem contendo estrela, água, mesa, céu noturno&#10;&#10;Descrição gerada automaticamente">
            <a:extLst>
              <a:ext uri="{FF2B5EF4-FFF2-40B4-BE49-F238E27FC236}">
                <a16:creationId xmlns:a16="http://schemas.microsoft.com/office/drawing/2014/main" id="{46B3BDBC-FEAA-4F3C-AE50-A7437036AB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953805"/>
            <a:ext cx="12192002" cy="876561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5F150B60-FC83-4FFE-8D74-3C2B2286CAC2}"/>
              </a:ext>
            </a:extLst>
          </p:cNvPr>
          <p:cNvGrpSpPr/>
          <p:nvPr/>
        </p:nvGrpSpPr>
        <p:grpSpPr>
          <a:xfrm>
            <a:off x="879481" y="3079750"/>
            <a:ext cx="25277633" cy="1714500"/>
            <a:chOff x="-1212926" y="2571750"/>
            <a:chExt cx="25277633" cy="1714500"/>
          </a:xfrm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8" name="Zoom de Slide 7"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212926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3889183334">
                      <pslz:zmPr id="{71546F98-7884-4F67-90C2-AA22BC83AB40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8" name="Zoom de Slide 7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79481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2" name="Zoom de Slide 11"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3687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2328851444">
                      <pslz:zmPr id="{83F2F548-C9C4-4B44-A71B-03C85287D036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2" name="Zoom de Slide 11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529284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8" name="Zoom de Slide 17"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152843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2829070054">
                      <pslz:zmPr id="{730762B1-19E8-492D-8ED7-18DA148115E5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8" name="Zoom de Slide 17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245250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0" name="Zoom de Slide 19"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868809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0" cId="2684539990">
                      <pslz:zmPr id="{8B813406-D924-4D43-A0AC-59F3E973CBEF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0" name="Zoom de Slide 19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1961216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2" name="Zoom de Slide 21"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300741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511750169">
                      <pslz:zmPr id="{687965EC-D75F-46AB-A463-D6B9684E2E0F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2" name="Zoom de Slide 21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9393148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4" name="Zoom de Slide 23"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584775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3726557421">
                      <pslz:zmPr id="{3C6870A2-5C45-4E73-A6DB-B9ECE06A0FB5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4" name="Zoom de Slide 23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5677182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6" name="Zoom de Slide 25"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101670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3" cId="1177618449">
                      <pslz:zmPr id="{AB8B462A-3B4A-478F-9579-16927DC6EC7F}" transitionDur="1000">
                        <p166:blipFill xmlns:p166="http://schemas.microsoft.com/office/powerpoint/2016/6/main">
                          <a:blip r:embed="rId1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6" name="Zoom de Slide 25">
                  <a:hlinkClick r:id="rId16" action="ppaction://hlinksldjump"/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3109114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31" name="Gráfico 30" descr="Acento Circunflexo à Esquerda com preenchiment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5A9FD49-AAFB-45FA-B8C0-0510B9E431C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flipH="1">
            <a:off x="11069561" y="3424182"/>
            <a:ext cx="879461" cy="879461"/>
          </a:xfrm>
          <a:prstGeom prst="rect">
            <a:avLst/>
          </a:prstGeom>
        </p:spPr>
      </p:pic>
      <p:pic>
        <p:nvPicPr>
          <p:cNvPr id="32" name="Gráfico 31" descr="Acento Circunflexo à Esquerda com preenchimento sólido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1265EAF-891B-45A0-B482-2E94F5E8D6D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-12174" y="3424182"/>
            <a:ext cx="879461" cy="879461"/>
          </a:xfrm>
          <a:prstGeom prst="rect">
            <a:avLst/>
          </a:prstGeom>
        </p:spPr>
      </p:pic>
      <p:sp>
        <p:nvSpPr>
          <p:cNvPr id="16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7610E70-BE23-4504-9E7B-AFCC9935E4DE}"/>
              </a:ext>
            </a:extLst>
          </p:cNvPr>
          <p:cNvSpPr/>
          <p:nvPr/>
        </p:nvSpPr>
        <p:spPr>
          <a:xfrm>
            <a:off x="5836126" y="5373479"/>
            <a:ext cx="198783" cy="198783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!!end">
            <a:hlinkClick r:id="rId19" action="ppaction://hlinksldjump"/>
            <a:extLst>
              <a:ext uri="{FF2B5EF4-FFF2-40B4-BE49-F238E27FC236}">
                <a16:creationId xmlns:a16="http://schemas.microsoft.com/office/drawing/2014/main" id="{C0227ADE-105A-4A11-98E6-4EB57F815865}"/>
              </a:ext>
            </a:extLst>
          </p:cNvPr>
          <p:cNvSpPr/>
          <p:nvPr/>
        </p:nvSpPr>
        <p:spPr>
          <a:xfrm>
            <a:off x="6157093" y="5373478"/>
            <a:ext cx="198783" cy="198783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6861D383-849E-42C3-881E-0D6BBFBE1E30}"/>
              </a:ext>
            </a:extLst>
          </p:cNvPr>
          <p:cNvSpPr txBox="1"/>
          <p:nvPr/>
        </p:nvSpPr>
        <p:spPr>
          <a:xfrm>
            <a:off x="3240157" y="1013791"/>
            <a:ext cx="6530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  <a:latin typeface="Space Age" panose="02000500020000020004" pitchFamily="2" charset="0"/>
              </a:rPr>
              <a:t>SpaceLovin</a:t>
            </a:r>
            <a:endParaRPr lang="pt-BR" sz="4800" dirty="0">
              <a:solidFill>
                <a:schemeClr val="bg1"/>
              </a:solidFill>
              <a:latin typeface="Space Age" panose="02000500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6857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m 32" descr="Uma imagem contendo estrela, água, mesa, céu noturno&#10;&#10;Descrição gerada automaticamente">
            <a:extLst>
              <a:ext uri="{FF2B5EF4-FFF2-40B4-BE49-F238E27FC236}">
                <a16:creationId xmlns:a16="http://schemas.microsoft.com/office/drawing/2014/main" id="{9BDC07A6-2DE8-4FFE-921B-396040DC44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953805"/>
            <a:ext cx="12192002" cy="876561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5F150B60-FC83-4FFE-8D74-3C2B2286CAC2}"/>
              </a:ext>
            </a:extLst>
          </p:cNvPr>
          <p:cNvGrpSpPr/>
          <p:nvPr/>
        </p:nvGrpSpPr>
        <p:grpSpPr>
          <a:xfrm>
            <a:off x="-2828919" y="3079750"/>
            <a:ext cx="25277633" cy="1714500"/>
            <a:chOff x="-1212926" y="2571750"/>
            <a:chExt cx="25277633" cy="1714500"/>
          </a:xfrm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8" name="Zoom de Slide 7"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212926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3889183334">
                      <pslz:zmPr id="{71546F98-7884-4F67-90C2-AA22BC83AB40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8" name="Zoom de Slide 7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-2828919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2" name="Zoom de Slide 11"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3687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2328851444">
                      <pslz:zmPr id="{83F2F548-C9C4-4B44-A71B-03C85287D036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2" name="Zoom de Slide 11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20884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8" name="Zoom de Slide 17"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152843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2829070054">
                      <pslz:zmPr id="{730762B1-19E8-492D-8ED7-18DA148115E5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8" name="Zoom de Slide 17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536850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0" name="Zoom de Slide 19"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868809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0" cId="2684539990">
                      <pslz:zmPr id="{8B813406-D924-4D43-A0AC-59F3E973CBEF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0" name="Zoom de Slide 19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252816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2" name="Zoom de Slide 21"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300741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511750169">
                      <pslz:zmPr id="{687965EC-D75F-46AB-A463-D6B9684E2E0F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2" name="Zoom de Slide 21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5684748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4" name="Zoom de Slide 23"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584775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3726557421">
                      <pslz:zmPr id="{3C6870A2-5C45-4E73-A6DB-B9ECE06A0FB5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4" name="Zoom de Slide 23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1968782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6" name="Zoom de Slide 25"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101670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3" cId="1177618449">
                      <pslz:zmPr id="{AB8B462A-3B4A-478F-9579-16927DC6EC7F}" transitionDur="1000">
                        <p166:blipFill xmlns:p166="http://schemas.microsoft.com/office/powerpoint/2016/6/main">
                          <a:blip r:embed="rId1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6" name="Zoom de Slide 25">
                  <a:hlinkClick r:id="rId16" action="ppaction://hlinksldjump"/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9400714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31" name="Gráfico 30" descr="Acento Circunflexo à Esquerda com preenchiment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5A9FD49-AAFB-45FA-B8C0-0510B9E431C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flipH="1">
            <a:off x="11069561" y="3424182"/>
            <a:ext cx="879461" cy="879461"/>
          </a:xfrm>
          <a:prstGeom prst="rect">
            <a:avLst/>
          </a:prstGeom>
        </p:spPr>
      </p:pic>
      <p:pic>
        <p:nvPicPr>
          <p:cNvPr id="32" name="Gráfico 31" descr="Acento Circunflexo à Esquerda com preenchimento sólido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1265EAF-891B-45A0-B482-2E94F5E8D6D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-12174" y="3424182"/>
            <a:ext cx="879461" cy="879461"/>
          </a:xfrm>
          <a:prstGeom prst="rect">
            <a:avLst/>
          </a:prstGeom>
        </p:spPr>
      </p:pic>
      <p:sp>
        <p:nvSpPr>
          <p:cNvPr id="28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5A3D619B-6D1D-41E8-B2F6-927750256078}"/>
              </a:ext>
            </a:extLst>
          </p:cNvPr>
          <p:cNvSpPr/>
          <p:nvPr/>
        </p:nvSpPr>
        <p:spPr>
          <a:xfrm>
            <a:off x="5836126" y="5373479"/>
            <a:ext cx="198783" cy="198783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!!end">
            <a:hlinkClick r:id="rId19" action="ppaction://hlinksldjump"/>
            <a:extLst>
              <a:ext uri="{FF2B5EF4-FFF2-40B4-BE49-F238E27FC236}">
                <a16:creationId xmlns:a16="http://schemas.microsoft.com/office/drawing/2014/main" id="{E200883F-28CB-4F74-877F-77788904203F}"/>
              </a:ext>
            </a:extLst>
          </p:cNvPr>
          <p:cNvSpPr/>
          <p:nvPr/>
        </p:nvSpPr>
        <p:spPr>
          <a:xfrm>
            <a:off x="6157093" y="5373478"/>
            <a:ext cx="198783" cy="198783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B0F237BC-438A-4FAB-83C9-E98F43C26A4D}"/>
              </a:ext>
            </a:extLst>
          </p:cNvPr>
          <p:cNvSpPr txBox="1"/>
          <p:nvPr/>
        </p:nvSpPr>
        <p:spPr>
          <a:xfrm>
            <a:off x="3240157" y="1013791"/>
            <a:ext cx="6530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  <a:latin typeface="Space Age" panose="02000500020000020004" pitchFamily="2" charset="0"/>
              </a:rPr>
              <a:t>SpaceLovin</a:t>
            </a:r>
            <a:endParaRPr lang="pt-BR" sz="4800" dirty="0">
              <a:solidFill>
                <a:schemeClr val="bg1"/>
              </a:solidFill>
              <a:latin typeface="Space Age" panose="02000500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0854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m 20" descr="Uma imagem contendo estrela, água, mesa, céu noturno&#10;&#10;Descrição gerada automaticamente">
            <a:extLst>
              <a:ext uri="{FF2B5EF4-FFF2-40B4-BE49-F238E27FC236}">
                <a16:creationId xmlns:a16="http://schemas.microsoft.com/office/drawing/2014/main" id="{0E315799-4C43-49F6-960D-19247C447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953805"/>
            <a:ext cx="12192002" cy="876561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5F150B60-FC83-4FFE-8D74-3C2B2286CAC2}"/>
              </a:ext>
            </a:extLst>
          </p:cNvPr>
          <p:cNvGrpSpPr/>
          <p:nvPr/>
        </p:nvGrpSpPr>
        <p:grpSpPr>
          <a:xfrm>
            <a:off x="-6542817" y="3079750"/>
            <a:ext cx="25277633" cy="1714500"/>
            <a:chOff x="-1212926" y="2571750"/>
            <a:chExt cx="25277633" cy="1714500"/>
          </a:xfrm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8" name="Zoom de Slide 7"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212926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3889183334">
                      <pslz:zmPr id="{71546F98-7884-4F67-90C2-AA22BC83AB40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8" name="Zoom de Slide 7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-6542817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2" name="Zoom de Slide 11"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3687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2328851444">
                      <pslz:zmPr id="{83F2F548-C9C4-4B44-A71B-03C85287D036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2" name="Zoom de Slide 11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-2893014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8" name="Zoom de Slide 17"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152843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2829070054">
                      <pslz:zmPr id="{730762B1-19E8-492D-8ED7-18DA148115E5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8" name="Zoom de Slide 17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22952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0" name="Zoom de Slide 19"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868809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0" cId="2684539990">
                      <pslz:zmPr id="{8B813406-D924-4D43-A0AC-59F3E973CBEF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0" name="Zoom de Slide 19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538918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2" name="Zoom de Slide 21"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300741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511750169">
                      <pslz:zmPr id="{687965EC-D75F-46AB-A463-D6B9684E2E0F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2" name="Zoom de Slide 21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1970850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4" name="Zoom de Slide 23"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584775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3726557421">
                      <pslz:zmPr id="{3C6870A2-5C45-4E73-A6DB-B9ECE06A0FB5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4" name="Zoom de Slide 23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8254884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6" name="Zoom de Slide 25"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101670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3" cId="1177618449">
                      <pslz:zmPr id="{AB8B462A-3B4A-478F-9579-16927DC6EC7F}" transitionDur="1000">
                        <p166:blipFill xmlns:p166="http://schemas.microsoft.com/office/powerpoint/2016/6/main">
                          <a:blip r:embed="rId1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6" name="Zoom de Slide 25">
                  <a:hlinkClick r:id="rId16" action="ppaction://hlinksldjump"/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5686816" y="307975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31" name="Gráfico 30" descr="Acento Circunflexo à Esquerda com preenchiment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5A9FD49-AAFB-45FA-B8C0-0510B9E431C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flipH="1">
            <a:off x="11069561" y="3424182"/>
            <a:ext cx="879461" cy="879461"/>
          </a:xfrm>
          <a:prstGeom prst="rect">
            <a:avLst/>
          </a:prstGeom>
        </p:spPr>
      </p:pic>
      <p:pic>
        <p:nvPicPr>
          <p:cNvPr id="32" name="Gráfico 31" descr="Acento Circunflexo à Esquerda com preenchimento sólido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1265EAF-891B-45A0-B482-2E94F5E8D6D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-12174" y="3424182"/>
            <a:ext cx="879461" cy="879461"/>
          </a:xfrm>
          <a:prstGeom prst="rect">
            <a:avLst/>
          </a:prstGeom>
        </p:spPr>
      </p:pic>
      <p:sp>
        <p:nvSpPr>
          <p:cNvPr id="16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E53B61B-8582-496B-AF2F-048B510C844B}"/>
              </a:ext>
            </a:extLst>
          </p:cNvPr>
          <p:cNvSpPr/>
          <p:nvPr/>
        </p:nvSpPr>
        <p:spPr>
          <a:xfrm>
            <a:off x="5836126" y="5373479"/>
            <a:ext cx="198783" cy="198783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!!end">
            <a:hlinkClick r:id="rId19" action="ppaction://hlinksldjump"/>
            <a:extLst>
              <a:ext uri="{FF2B5EF4-FFF2-40B4-BE49-F238E27FC236}">
                <a16:creationId xmlns:a16="http://schemas.microsoft.com/office/drawing/2014/main" id="{99A8CD65-36B3-4133-BD69-03FE68278762}"/>
              </a:ext>
            </a:extLst>
          </p:cNvPr>
          <p:cNvSpPr/>
          <p:nvPr/>
        </p:nvSpPr>
        <p:spPr>
          <a:xfrm>
            <a:off x="6157093" y="5373478"/>
            <a:ext cx="198783" cy="198783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3C259AB-8AFA-4F1D-9FC7-FBADB06F82F1}"/>
              </a:ext>
            </a:extLst>
          </p:cNvPr>
          <p:cNvSpPr txBox="1"/>
          <p:nvPr/>
        </p:nvSpPr>
        <p:spPr>
          <a:xfrm>
            <a:off x="3240157" y="1013791"/>
            <a:ext cx="6530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  <a:latin typeface="Space Age" panose="02000500020000020004" pitchFamily="2" charset="0"/>
              </a:rPr>
              <a:t>SpaceLovin</a:t>
            </a:r>
            <a:endParaRPr lang="pt-BR" sz="4800" dirty="0">
              <a:solidFill>
                <a:schemeClr val="bg1"/>
              </a:solidFill>
              <a:latin typeface="Space Age" panose="02000500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3451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m 20" descr="Uma imagem contendo estrela, água, mesa, céu noturno&#10;&#10;Descrição gerada automaticamente">
            <a:extLst>
              <a:ext uri="{FF2B5EF4-FFF2-40B4-BE49-F238E27FC236}">
                <a16:creationId xmlns:a16="http://schemas.microsoft.com/office/drawing/2014/main" id="{C5F5D430-7FEF-4F12-B754-8BE7E52ED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953805"/>
            <a:ext cx="12192002" cy="876561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5F150B60-FC83-4FFE-8D74-3C2B2286CAC2}"/>
              </a:ext>
            </a:extLst>
          </p:cNvPr>
          <p:cNvGrpSpPr/>
          <p:nvPr/>
        </p:nvGrpSpPr>
        <p:grpSpPr>
          <a:xfrm>
            <a:off x="-10225817" y="3006662"/>
            <a:ext cx="25277633" cy="1714500"/>
            <a:chOff x="-1212926" y="2571750"/>
            <a:chExt cx="25277633" cy="1714500"/>
          </a:xfrm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8" name="Zoom de Slide 7"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212926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3889183334">
                      <pslz:zmPr id="{71546F98-7884-4F67-90C2-AA22BC83AB40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8" name="Zoom de Slide 7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-10225817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2" name="Zoom de Slide 11"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3687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2328851444">
                      <pslz:zmPr id="{83F2F548-C9C4-4B44-A71B-03C85287D036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2" name="Zoom de Slide 11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-6576014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8" name="Zoom de Slide 17"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152843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2829070054">
                      <pslz:zmPr id="{730762B1-19E8-492D-8ED7-18DA148115E5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8" name="Zoom de Slide 17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-2860048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0" name="Zoom de Slide 19"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868809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0" cId="2684539990">
                      <pslz:zmPr id="{8B813406-D924-4D43-A0AC-59F3E973CBEF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0" name="Zoom de Slide 19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55918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2" name="Zoom de Slide 21"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300741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511750169">
                      <pslz:zmPr id="{687965EC-D75F-46AB-A463-D6B9684E2E0F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2" name="Zoom de Slide 21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8287850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4" name="Zoom de Slide 23"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584775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3726557421">
                      <pslz:zmPr id="{3C6870A2-5C45-4E73-A6DB-B9ECE06A0FB5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4" name="Zoom de Slide 23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571884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6" name="Zoom de Slide 25"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101670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3" cId="1177618449">
                      <pslz:zmPr id="{AB8B462A-3B4A-478F-9579-16927DC6EC7F}" transitionDur="1000">
                        <p166:blipFill xmlns:p166="http://schemas.microsoft.com/office/powerpoint/2016/6/main">
                          <a:blip r:embed="rId1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6" name="Zoom de Slide 25">
                  <a:hlinkClick r:id="rId16" action="ppaction://hlinksldjump"/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2003816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31" name="Gráfico 30" descr="Acento Circunflexo à Esquerda com preenchiment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5A9FD49-AAFB-45FA-B8C0-0510B9E431C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flipH="1">
            <a:off x="11069561" y="3424182"/>
            <a:ext cx="879461" cy="879461"/>
          </a:xfrm>
          <a:prstGeom prst="rect">
            <a:avLst/>
          </a:prstGeom>
        </p:spPr>
      </p:pic>
      <p:pic>
        <p:nvPicPr>
          <p:cNvPr id="32" name="Gráfico 31" descr="Acento Circunflexo à Esquerda com preenchimento sólido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1265EAF-891B-45A0-B482-2E94F5E8D6D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-12174" y="3424182"/>
            <a:ext cx="879461" cy="879461"/>
          </a:xfrm>
          <a:prstGeom prst="rect">
            <a:avLst/>
          </a:prstGeom>
        </p:spPr>
      </p:pic>
      <p:sp>
        <p:nvSpPr>
          <p:cNvPr id="16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3B68AB6-634A-4856-8AF0-CA6E29942BCF}"/>
              </a:ext>
            </a:extLst>
          </p:cNvPr>
          <p:cNvSpPr/>
          <p:nvPr/>
        </p:nvSpPr>
        <p:spPr>
          <a:xfrm>
            <a:off x="5836126" y="5373479"/>
            <a:ext cx="198783" cy="198783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!!end">
            <a:hlinkClick r:id="rId19" action="ppaction://hlinksldjump"/>
            <a:extLst>
              <a:ext uri="{FF2B5EF4-FFF2-40B4-BE49-F238E27FC236}">
                <a16:creationId xmlns:a16="http://schemas.microsoft.com/office/drawing/2014/main" id="{DD857B44-ACA6-462E-887D-B7D8AC7FD2B7}"/>
              </a:ext>
            </a:extLst>
          </p:cNvPr>
          <p:cNvSpPr/>
          <p:nvPr/>
        </p:nvSpPr>
        <p:spPr>
          <a:xfrm>
            <a:off x="6157093" y="5373478"/>
            <a:ext cx="198783" cy="198783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5285255-DAE7-42A0-AC79-06EA89B2D4E7}"/>
              </a:ext>
            </a:extLst>
          </p:cNvPr>
          <p:cNvSpPr txBox="1"/>
          <p:nvPr/>
        </p:nvSpPr>
        <p:spPr>
          <a:xfrm>
            <a:off x="3240157" y="1013791"/>
            <a:ext cx="6530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  <a:latin typeface="Space Age" panose="02000500020000020004" pitchFamily="2" charset="0"/>
              </a:rPr>
              <a:t>SpaceLovin</a:t>
            </a:r>
            <a:endParaRPr lang="pt-BR" sz="4800" dirty="0">
              <a:solidFill>
                <a:schemeClr val="bg1"/>
              </a:solidFill>
              <a:latin typeface="Space Age" panose="02000500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1643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m 34" descr="Uma imagem contendo estrela, água, mesa, céu noturno&#10;&#10;Descrição gerada automaticamente">
            <a:extLst>
              <a:ext uri="{FF2B5EF4-FFF2-40B4-BE49-F238E27FC236}">
                <a16:creationId xmlns:a16="http://schemas.microsoft.com/office/drawing/2014/main" id="{06708DF7-FF7B-404B-B9FC-235403791F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953805"/>
            <a:ext cx="12192002" cy="876561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5F150B60-FC83-4FFE-8D74-3C2B2286CAC2}"/>
              </a:ext>
            </a:extLst>
          </p:cNvPr>
          <p:cNvGrpSpPr/>
          <p:nvPr/>
        </p:nvGrpSpPr>
        <p:grpSpPr>
          <a:xfrm>
            <a:off x="-13985017" y="3006662"/>
            <a:ext cx="25277633" cy="1714500"/>
            <a:chOff x="-1212926" y="2571750"/>
            <a:chExt cx="25277633" cy="1714500"/>
          </a:xfrm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8" name="Zoom de Slide 7"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212926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3889183334">
                      <pslz:zmPr id="{71546F98-7884-4F67-90C2-AA22BC83AB40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8" name="Zoom de Slide 7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-13985017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2" name="Zoom de Slide 11"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3687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2328851444">
                      <pslz:zmPr id="{83F2F548-C9C4-4B44-A71B-03C85287D036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2" name="Zoom de Slide 11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-10335214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8" name="Zoom de Slide 17"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152843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2829070054">
                      <pslz:zmPr id="{730762B1-19E8-492D-8ED7-18DA148115E5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8" name="Zoom de Slide 17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-6619248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0" name="Zoom de Slide 19"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868809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0" cId="2684539990">
                      <pslz:zmPr id="{8B813406-D924-4D43-A0AC-59F3E973CBEF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0" name="Zoom de Slide 19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-2903282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2" name="Zoom de Slide 21"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300741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511750169">
                      <pslz:zmPr id="{687965EC-D75F-46AB-A463-D6B9684E2E0F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2" name="Zoom de Slide 21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528650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4" name="Zoom de Slide 23"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584775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3726557421">
                      <pslz:zmPr id="{3C6870A2-5C45-4E73-A6DB-B9ECE06A0FB5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4" name="Zoom de Slide 23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812684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6" name="Zoom de Slide 25"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101670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3" cId="1177618449">
                      <pslz:zmPr id="{AB8B462A-3B4A-478F-9579-16927DC6EC7F}" transitionDur="1000">
                        <p166:blipFill xmlns:p166="http://schemas.microsoft.com/office/powerpoint/2016/6/main">
                          <a:blip r:embed="rId1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6" name="Zoom de Slide 25">
                  <a:hlinkClick r:id="rId16" action="ppaction://hlinksldjump"/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8244616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31" name="Gráfico 30" descr="Acento Circunflexo à Esquerda com preenchiment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5A9FD49-AAFB-45FA-B8C0-0510B9E431C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flipH="1">
            <a:off x="11069561" y="3424182"/>
            <a:ext cx="879461" cy="879461"/>
          </a:xfrm>
          <a:prstGeom prst="rect">
            <a:avLst/>
          </a:prstGeom>
        </p:spPr>
      </p:pic>
      <p:pic>
        <p:nvPicPr>
          <p:cNvPr id="32" name="Gráfico 31" descr="Acento Circunflexo à Esquerda com preenchimento sólido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1265EAF-891B-45A0-B482-2E94F5E8D6D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-12174" y="3424182"/>
            <a:ext cx="879461" cy="879461"/>
          </a:xfrm>
          <a:prstGeom prst="rect">
            <a:avLst/>
          </a:prstGeom>
        </p:spPr>
      </p:pic>
      <p:sp>
        <p:nvSpPr>
          <p:cNvPr id="30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EC9F77C-CC67-4C3D-8477-40A6B57087EC}"/>
              </a:ext>
            </a:extLst>
          </p:cNvPr>
          <p:cNvSpPr/>
          <p:nvPr/>
        </p:nvSpPr>
        <p:spPr>
          <a:xfrm>
            <a:off x="5836126" y="5373479"/>
            <a:ext cx="198783" cy="198783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!!end">
            <a:hlinkClick r:id="rId19" action="ppaction://hlinksldjump"/>
            <a:extLst>
              <a:ext uri="{FF2B5EF4-FFF2-40B4-BE49-F238E27FC236}">
                <a16:creationId xmlns:a16="http://schemas.microsoft.com/office/drawing/2014/main" id="{0FF41FE4-5877-40EE-8673-4D5C1217A715}"/>
              </a:ext>
            </a:extLst>
          </p:cNvPr>
          <p:cNvSpPr/>
          <p:nvPr/>
        </p:nvSpPr>
        <p:spPr>
          <a:xfrm>
            <a:off x="6157093" y="5373478"/>
            <a:ext cx="198783" cy="198783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CFF25DC6-A680-49CB-8300-2FCFFFC6F320}"/>
              </a:ext>
            </a:extLst>
          </p:cNvPr>
          <p:cNvSpPr txBox="1"/>
          <p:nvPr/>
        </p:nvSpPr>
        <p:spPr>
          <a:xfrm>
            <a:off x="3240157" y="1013791"/>
            <a:ext cx="6530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  <a:latin typeface="Space Age" panose="02000500020000020004" pitchFamily="2" charset="0"/>
              </a:rPr>
              <a:t>SpaceLovin</a:t>
            </a:r>
            <a:endParaRPr lang="pt-BR" sz="4800" dirty="0">
              <a:solidFill>
                <a:schemeClr val="bg1"/>
              </a:solidFill>
              <a:latin typeface="Space Age" panose="02000500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5028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m 20" descr="Uma imagem contendo estrela, água, mesa, céu noturno&#10;&#10;Descrição gerada automaticamente">
            <a:extLst>
              <a:ext uri="{FF2B5EF4-FFF2-40B4-BE49-F238E27FC236}">
                <a16:creationId xmlns:a16="http://schemas.microsoft.com/office/drawing/2014/main" id="{AC8DD2C1-74D6-407D-8418-3D38A3090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953805"/>
            <a:ext cx="12192002" cy="876561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5F150B60-FC83-4FFE-8D74-3C2B2286CAC2}"/>
              </a:ext>
            </a:extLst>
          </p:cNvPr>
          <p:cNvGrpSpPr/>
          <p:nvPr/>
        </p:nvGrpSpPr>
        <p:grpSpPr>
          <a:xfrm>
            <a:off x="-17769617" y="3006662"/>
            <a:ext cx="25277633" cy="1714500"/>
            <a:chOff x="-1212926" y="2571750"/>
            <a:chExt cx="25277633" cy="1714500"/>
          </a:xfrm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8" name="Zoom de Slide 7"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212926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3889183334">
                      <pslz:zmPr id="{71546F98-7884-4F67-90C2-AA22BC83AB40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8" name="Zoom de Slide 7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02C6CD3F-22F6-4CB1-8A9B-035EE1EA6ED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-17769617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2" name="Zoom de Slide 11"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3687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2328851444">
                      <pslz:zmPr id="{83F2F548-C9C4-4B44-A71B-03C85287D036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2" name="Zoom de Slide 11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B67E1AA1-8C3D-4430-97BE-6281E4DD478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-14119814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8" name="Zoom de Slide 17"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152843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2829070054">
                      <pslz:zmPr id="{730762B1-19E8-492D-8ED7-18DA148115E5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8" name="Zoom de Slide 17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2B7BD315-CAD7-4D0E-AB7E-D867E4F41E3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-10403848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0" name="Zoom de Slide 19"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868809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0" cId="2684539990">
                      <pslz:zmPr id="{8B813406-D924-4D43-A0AC-59F3E973CBEF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0" name="Zoom de Slide 19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36EF9664-E5D5-46E9-B4DC-1F0F2B7DB16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-6687882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2" name="Zoom de Slide 21"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300741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511750169">
                      <pslz:zmPr id="{687965EC-D75F-46AB-A463-D6B9684E2E0F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2" name="Zoom de Slide 21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A79D5358-9F09-4BEE-A889-BD9211E83A6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744050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4" name="Zoom de Slide 23"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584775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3726557421">
                      <pslz:zmPr id="{3C6870A2-5C45-4E73-A6DB-B9ECE06A0FB5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4" name="Zoom de Slide 23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B63D3872-16CD-41F6-AF87-7DA597DEF4D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-2971916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26" name="Zoom de Slide 25"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1016707" y="257175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3" cId="1177618449">
                      <pslz:zmPr id="{AB8B462A-3B4A-478F-9579-16927DC6EC7F}" transitionDur="1000">
                        <p166:blipFill xmlns:p166="http://schemas.microsoft.com/office/powerpoint/2016/6/main">
                          <a:blip r:embed="rId1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26" name="Zoom de Slide 25">
                  <a:hlinkClick r:id="rId16" action="ppaction://hlinksldjump"/>
                  <a:extLst>
                    <a:ext uri="{FF2B5EF4-FFF2-40B4-BE49-F238E27FC236}">
                      <a16:creationId xmlns:a16="http://schemas.microsoft.com/office/drawing/2014/main" id="{31D4CC3F-1F60-4D5C-8FE5-C0389EBAE03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460016" y="30066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31" name="Gráfico 30" descr="Acento Circunflexo à Esquerda com preenchiment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5A9FD49-AAFB-45FA-B8C0-0510B9E431C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flipH="1">
            <a:off x="11069561" y="3424182"/>
            <a:ext cx="879461" cy="879461"/>
          </a:xfrm>
          <a:prstGeom prst="rect">
            <a:avLst/>
          </a:prstGeom>
        </p:spPr>
      </p:pic>
      <p:pic>
        <p:nvPicPr>
          <p:cNvPr id="32" name="Gráfico 31" descr="Acento Circunflexo à Esquerda com preenchimento sólido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1265EAF-891B-45A0-B482-2E94F5E8D6D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-12174" y="3424182"/>
            <a:ext cx="879461" cy="879461"/>
          </a:xfrm>
          <a:prstGeom prst="rect">
            <a:avLst/>
          </a:prstGeom>
        </p:spPr>
      </p:pic>
      <p:sp>
        <p:nvSpPr>
          <p:cNvPr id="16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1B72323-7D42-450A-9CD6-4400192DBEE2}"/>
              </a:ext>
            </a:extLst>
          </p:cNvPr>
          <p:cNvSpPr/>
          <p:nvPr/>
        </p:nvSpPr>
        <p:spPr>
          <a:xfrm>
            <a:off x="5836126" y="5373479"/>
            <a:ext cx="198783" cy="198783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!!end">
            <a:hlinkClick r:id="rId19" action="ppaction://hlinksldjump"/>
            <a:extLst>
              <a:ext uri="{FF2B5EF4-FFF2-40B4-BE49-F238E27FC236}">
                <a16:creationId xmlns:a16="http://schemas.microsoft.com/office/drawing/2014/main" id="{470FB17C-F115-49C5-B547-075EE8D4EC6B}"/>
              </a:ext>
            </a:extLst>
          </p:cNvPr>
          <p:cNvSpPr/>
          <p:nvPr/>
        </p:nvSpPr>
        <p:spPr>
          <a:xfrm>
            <a:off x="6157093" y="5373478"/>
            <a:ext cx="198783" cy="198783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505AACF-C809-4D79-91C0-42E939362183}"/>
              </a:ext>
            </a:extLst>
          </p:cNvPr>
          <p:cNvSpPr txBox="1"/>
          <p:nvPr/>
        </p:nvSpPr>
        <p:spPr>
          <a:xfrm>
            <a:off x="3240157" y="1013791"/>
            <a:ext cx="6530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err="1">
                <a:solidFill>
                  <a:schemeClr val="bg1"/>
                </a:solidFill>
                <a:latin typeface="Space Age" panose="02000500020000020004" pitchFamily="2" charset="0"/>
              </a:rPr>
              <a:t>SpaceLovin</a:t>
            </a:r>
            <a:endParaRPr lang="pt-BR" sz="4800" dirty="0">
              <a:solidFill>
                <a:schemeClr val="bg1"/>
              </a:solidFill>
              <a:latin typeface="Space Age" panose="02000500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9917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m 44" descr="Uma estrela no meio&#10;&#10;Descrição gerada automaticamente com confiança baixa">
            <a:extLst>
              <a:ext uri="{FF2B5EF4-FFF2-40B4-BE49-F238E27FC236}">
                <a16:creationId xmlns:a16="http://schemas.microsoft.com/office/drawing/2014/main" id="{786863FE-C744-4A47-986B-A36CE2978A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"/>
            <a:ext cx="12192000" cy="7620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17325CC-8B18-4BE5-962C-D98465B28142}"/>
              </a:ext>
            </a:extLst>
          </p:cNvPr>
          <p:cNvSpPr txBox="1"/>
          <p:nvPr/>
        </p:nvSpPr>
        <p:spPr>
          <a:xfrm>
            <a:off x="4422085" y="1552158"/>
            <a:ext cx="7960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latin typeface="Space Age" panose="02000500020000020004" pitchFamily="2" charset="0"/>
              </a:rPr>
              <a:t>Linha de vida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18E238C-882C-4975-AB2D-B6DC06714E7E}"/>
              </a:ext>
            </a:extLst>
          </p:cNvPr>
          <p:cNvSpPr txBox="1"/>
          <p:nvPr/>
        </p:nvSpPr>
        <p:spPr>
          <a:xfrm>
            <a:off x="228600" y="3429000"/>
            <a:ext cx="629602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00">
                <a:solidFill>
                  <a:schemeClr val="bg1"/>
                </a:solidFill>
                <a:latin typeface="Avenir Next LT Pro" panose="020B0504020202020204" pitchFamily="34" charset="0"/>
              </a:rPr>
              <a:t>Gosto muito desse tema, pois eu sempre tiro um momento para poder ficar observando a lua e as estrelas, isso me ajuda a esvaziar meus pensamentos. Tenho essa “mania” desde pequeno, sempre que eu ficava estressado ou preocupado com alguma coisa, eu sempre ia pra fora e ficava observando as estrelas, isso ajudava a me acalmar.</a:t>
            </a:r>
            <a:endParaRPr lang="pt-BR" sz="22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pic>
        <p:nvPicPr>
          <p:cNvPr id="15" name="Gráfico 14" descr="Paisagem do espaço sideral com preenchimento sólido">
            <a:extLst>
              <a:ext uri="{FF2B5EF4-FFF2-40B4-BE49-F238E27FC236}">
                <a16:creationId xmlns:a16="http://schemas.microsoft.com/office/drawing/2014/main" id="{68287281-AE6F-45EC-8F8F-89105A5404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69753" y="3810001"/>
            <a:ext cx="3298448" cy="3298448"/>
          </a:xfrm>
          <a:prstGeom prst="rect">
            <a:avLst/>
          </a:prstGeom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1AE59095-856E-4A9C-AA45-D04051CE3202}"/>
              </a:ext>
            </a:extLst>
          </p:cNvPr>
          <p:cNvCxnSpPr>
            <a:cxnSpLocks/>
          </p:cNvCxnSpPr>
          <p:nvPr/>
        </p:nvCxnSpPr>
        <p:spPr>
          <a:xfrm>
            <a:off x="228600" y="3324225"/>
            <a:ext cx="6829425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9183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Uma imagem contendo natureza, céu noturno, homem, água&#10;&#10;Descrição gerada automaticamente">
            <a:extLst>
              <a:ext uri="{FF2B5EF4-FFF2-40B4-BE49-F238E27FC236}">
                <a16:creationId xmlns:a16="http://schemas.microsoft.com/office/drawing/2014/main" id="{D4A986A1-8F30-4550-9A36-8BD31821F4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1" r="493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B08075A2-0A30-4EBF-BEE4-94FD4D28C98D}"/>
              </a:ext>
            </a:extLst>
          </p:cNvPr>
          <p:cNvSpPr txBox="1"/>
          <p:nvPr/>
        </p:nvSpPr>
        <p:spPr>
          <a:xfrm>
            <a:off x="-940490" y="809208"/>
            <a:ext cx="7960415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latin typeface="Space Age" panose="02000500020000020004" pitchFamily="2" charset="0"/>
              </a:rPr>
              <a:t>Valores</a:t>
            </a:r>
          </a:p>
        </p:txBody>
      </p:sp>
      <p:grpSp>
        <p:nvGrpSpPr>
          <p:cNvPr id="50" name="Agrupar 49">
            <a:extLst>
              <a:ext uri="{FF2B5EF4-FFF2-40B4-BE49-F238E27FC236}">
                <a16:creationId xmlns:a16="http://schemas.microsoft.com/office/drawing/2014/main" id="{9DC9AAFB-0E35-45CD-8D05-8DE4DBB08C7C}"/>
              </a:ext>
            </a:extLst>
          </p:cNvPr>
          <p:cNvGrpSpPr/>
          <p:nvPr/>
        </p:nvGrpSpPr>
        <p:grpSpPr>
          <a:xfrm>
            <a:off x="207407" y="3004797"/>
            <a:ext cx="11777206" cy="1693558"/>
            <a:chOff x="418547" y="2433297"/>
            <a:chExt cx="11777206" cy="1693558"/>
          </a:xfrm>
        </p:grpSpPr>
        <p:pic>
          <p:nvPicPr>
            <p:cNvPr id="21" name="Gráfico 20" descr="Mércurio com preenchimento sólido">
              <a:extLst>
                <a:ext uri="{FF2B5EF4-FFF2-40B4-BE49-F238E27FC236}">
                  <a16:creationId xmlns:a16="http://schemas.microsoft.com/office/drawing/2014/main" id="{4FA62C3A-9263-47FD-9745-616D07C92B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911559" y="2433297"/>
              <a:ext cx="1214110" cy="1214110"/>
            </a:xfrm>
            <a:prstGeom prst="rect">
              <a:avLst/>
            </a:prstGeom>
          </p:spPr>
        </p:pic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C4ED9A7A-79E1-44BB-9DCC-5FA1D3EB5B4E}"/>
                </a:ext>
              </a:extLst>
            </p:cNvPr>
            <p:cNvSpPr txBox="1"/>
            <p:nvPr/>
          </p:nvSpPr>
          <p:spPr>
            <a:xfrm>
              <a:off x="418547" y="3634412"/>
              <a:ext cx="1199307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600" dirty="0">
                  <a:solidFill>
                    <a:schemeClr val="bg1"/>
                  </a:solidFill>
                </a:rPr>
                <a:t>Caráter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57877985-8344-40DD-9499-26C33255C926}"/>
                </a:ext>
              </a:extLst>
            </p:cNvPr>
            <p:cNvSpPr txBox="1"/>
            <p:nvPr/>
          </p:nvSpPr>
          <p:spPr>
            <a:xfrm>
              <a:off x="2023830" y="3634412"/>
              <a:ext cx="830092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600" dirty="0">
                  <a:solidFill>
                    <a:schemeClr val="bg1"/>
                  </a:solidFill>
                </a:rPr>
                <a:t>Ética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31DDD639-1F2A-45F9-B2CB-4B4B0D3B70B3}"/>
                </a:ext>
              </a:extLst>
            </p:cNvPr>
            <p:cNvSpPr txBox="1"/>
            <p:nvPr/>
          </p:nvSpPr>
          <p:spPr>
            <a:xfrm>
              <a:off x="9139801" y="3634410"/>
              <a:ext cx="175280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600" dirty="0">
                  <a:solidFill>
                    <a:schemeClr val="bg1"/>
                  </a:solidFill>
                </a:rPr>
                <a:t>Humildade</a:t>
              </a:r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7CB6389C-31F4-432C-8F80-F2EF8A0DAE5A}"/>
                </a:ext>
              </a:extLst>
            </p:cNvPr>
            <p:cNvSpPr txBox="1"/>
            <p:nvPr/>
          </p:nvSpPr>
          <p:spPr>
            <a:xfrm>
              <a:off x="6558834" y="3634410"/>
              <a:ext cx="254543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600" dirty="0">
                  <a:solidFill>
                    <a:schemeClr val="bg1"/>
                  </a:solidFill>
                </a:rPr>
                <a:t>Responsabilidade</a:t>
              </a:r>
            </a:p>
          </p:txBody>
        </p: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94EBC5AE-868A-41C9-9286-827A8450A842}"/>
                </a:ext>
              </a:extLst>
            </p:cNvPr>
            <p:cNvSpPr txBox="1"/>
            <p:nvPr/>
          </p:nvSpPr>
          <p:spPr>
            <a:xfrm>
              <a:off x="3228143" y="3634411"/>
              <a:ext cx="1345092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600" dirty="0">
                  <a:solidFill>
                    <a:schemeClr val="bg1"/>
                  </a:solidFill>
                </a:rPr>
                <a:t>Respeito</a:t>
              </a:r>
            </a:p>
          </p:txBody>
        </p:sp>
        <p:sp>
          <p:nvSpPr>
            <p:cNvPr id="41" name="CaixaDeTexto 40">
              <a:extLst>
                <a:ext uri="{FF2B5EF4-FFF2-40B4-BE49-F238E27FC236}">
                  <a16:creationId xmlns:a16="http://schemas.microsoft.com/office/drawing/2014/main" id="{689DA232-5697-44C2-84E0-67A716328AFC}"/>
                </a:ext>
              </a:extLst>
            </p:cNvPr>
            <p:cNvSpPr txBox="1"/>
            <p:nvPr/>
          </p:nvSpPr>
          <p:spPr>
            <a:xfrm>
              <a:off x="4698063" y="3634412"/>
              <a:ext cx="1893237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600" dirty="0">
                  <a:solidFill>
                    <a:schemeClr val="bg1"/>
                  </a:solidFill>
                </a:rPr>
                <a:t>Honestidade</a:t>
              </a:r>
            </a:p>
          </p:txBody>
        </p:sp>
        <p:sp>
          <p:nvSpPr>
            <p:cNvPr id="42" name="CaixaDeTexto 41">
              <a:extLst>
                <a:ext uri="{FF2B5EF4-FFF2-40B4-BE49-F238E27FC236}">
                  <a16:creationId xmlns:a16="http://schemas.microsoft.com/office/drawing/2014/main" id="{2F14E7C4-1F24-4317-9C05-462653070F2E}"/>
                </a:ext>
              </a:extLst>
            </p:cNvPr>
            <p:cNvSpPr txBox="1"/>
            <p:nvPr/>
          </p:nvSpPr>
          <p:spPr>
            <a:xfrm>
              <a:off x="10841476" y="3634410"/>
              <a:ext cx="1354277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600" dirty="0">
                  <a:solidFill>
                    <a:schemeClr val="bg1"/>
                  </a:solidFill>
                </a:rPr>
                <a:t>Empatia</a:t>
              </a:r>
            </a:p>
          </p:txBody>
        </p:sp>
        <p:pic>
          <p:nvPicPr>
            <p:cNvPr id="43" name="Gráfico 42" descr="Terra com preenchimento sólido">
              <a:extLst>
                <a:ext uri="{FF2B5EF4-FFF2-40B4-BE49-F238E27FC236}">
                  <a16:creationId xmlns:a16="http://schemas.microsoft.com/office/drawing/2014/main" id="{BB4016F0-FD01-4DEE-8813-E1C17C040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045028" y="2433297"/>
              <a:ext cx="1214110" cy="1214110"/>
            </a:xfrm>
            <a:prstGeom prst="rect">
              <a:avLst/>
            </a:prstGeom>
          </p:spPr>
        </p:pic>
        <p:pic>
          <p:nvPicPr>
            <p:cNvPr id="44" name="Gráfico 43" descr="Marte com preenchimento sólido">
              <a:extLst>
                <a:ext uri="{FF2B5EF4-FFF2-40B4-BE49-F238E27FC236}">
                  <a16:creationId xmlns:a16="http://schemas.microsoft.com/office/drawing/2014/main" id="{22AFF95C-1280-437C-9B69-5F0E880E8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839223" y="2433297"/>
              <a:ext cx="1214110" cy="1214110"/>
            </a:xfrm>
            <a:prstGeom prst="rect">
              <a:avLst/>
            </a:prstGeom>
          </p:spPr>
        </p:pic>
        <p:pic>
          <p:nvPicPr>
            <p:cNvPr id="45" name="Gráfico 44" descr="Netuno com preenchimento sólido">
              <a:extLst>
                <a:ext uri="{FF2B5EF4-FFF2-40B4-BE49-F238E27FC236}">
                  <a16:creationId xmlns:a16="http://schemas.microsoft.com/office/drawing/2014/main" id="{184F7745-72B4-48B6-98AA-CAA2E2385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18547" y="2433297"/>
              <a:ext cx="1214110" cy="1214110"/>
            </a:xfrm>
            <a:prstGeom prst="rect">
              <a:avLst/>
            </a:prstGeom>
          </p:spPr>
        </p:pic>
        <p:pic>
          <p:nvPicPr>
            <p:cNvPr id="46" name="Gráfico 45" descr="Júpiter com preenchimento sólido">
              <a:extLst>
                <a:ext uri="{FF2B5EF4-FFF2-40B4-BE49-F238E27FC236}">
                  <a16:creationId xmlns:a16="http://schemas.microsoft.com/office/drawing/2014/main" id="{5F0A8602-3BF4-4556-A822-E8DED6E97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231898" y="2433297"/>
              <a:ext cx="1214110" cy="1214110"/>
            </a:xfrm>
            <a:prstGeom prst="rect">
              <a:avLst/>
            </a:prstGeom>
          </p:spPr>
        </p:pic>
        <p:pic>
          <p:nvPicPr>
            <p:cNvPr id="47" name="Gráfico 46" descr="Saturno com preenchimento sólido">
              <a:extLst>
                <a:ext uri="{FF2B5EF4-FFF2-40B4-BE49-F238E27FC236}">
                  <a16:creationId xmlns:a16="http://schemas.microsoft.com/office/drawing/2014/main" id="{6F271A67-9F69-4777-9CE1-1465F928D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301036" y="2433297"/>
              <a:ext cx="1214110" cy="1214110"/>
            </a:xfrm>
            <a:prstGeom prst="rect">
              <a:avLst/>
            </a:prstGeom>
          </p:spPr>
        </p:pic>
        <p:pic>
          <p:nvPicPr>
            <p:cNvPr id="48" name="Gráfico 47" descr="Planeta com preenchimento sólido">
              <a:extLst>
                <a:ext uri="{FF2B5EF4-FFF2-40B4-BE49-F238E27FC236}">
                  <a16:creationId xmlns:a16="http://schemas.microsoft.com/office/drawing/2014/main" id="{D20D48B0-6714-40A2-8243-E8C2D8AD2C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9416550" y="2433297"/>
              <a:ext cx="1214110" cy="1214110"/>
            </a:xfrm>
            <a:prstGeom prst="rect">
              <a:avLst/>
            </a:prstGeom>
          </p:spPr>
        </p:pic>
      </p:grpSp>
      <p:cxnSp>
        <p:nvCxnSpPr>
          <p:cNvPr id="52" name="Conector reto 51">
            <a:extLst>
              <a:ext uri="{FF2B5EF4-FFF2-40B4-BE49-F238E27FC236}">
                <a16:creationId xmlns:a16="http://schemas.microsoft.com/office/drawing/2014/main" id="{2139A7EA-82D1-4FC7-9832-03E5BB330CD2}"/>
              </a:ext>
            </a:extLst>
          </p:cNvPr>
          <p:cNvCxnSpPr/>
          <p:nvPr/>
        </p:nvCxnSpPr>
        <p:spPr>
          <a:xfrm>
            <a:off x="683378" y="1824871"/>
            <a:ext cx="46672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88514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83</Words>
  <Application>Microsoft Office PowerPoint</Application>
  <PresentationFormat>Widescreen</PresentationFormat>
  <Paragraphs>17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Arial</vt:lpstr>
      <vt:lpstr>Avenir Next LT Pro</vt:lpstr>
      <vt:lpstr>Calibri</vt:lpstr>
      <vt:lpstr>Calibri Light</vt:lpstr>
      <vt:lpstr>Space Age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Vitorino</dc:creator>
  <cp:lastModifiedBy>Gabriel Vitorino</cp:lastModifiedBy>
  <cp:revision>2</cp:revision>
  <dcterms:created xsi:type="dcterms:W3CDTF">2021-11-29T20:59:42Z</dcterms:created>
  <dcterms:modified xsi:type="dcterms:W3CDTF">2021-11-29T23:09:58Z</dcterms:modified>
</cp:coreProperties>
</file>

<file path=docProps/thumbnail.jpeg>
</file>